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7" r:id="rId3"/>
  </p:sldMasterIdLst>
  <p:sldIdLst>
    <p:sldId id="271" r:id="rId4"/>
    <p:sldId id="256" r:id="rId5"/>
    <p:sldId id="257" r:id="rId6"/>
    <p:sldId id="258" r:id="rId7"/>
    <p:sldId id="260" r:id="rId8"/>
    <p:sldId id="259" r:id="rId9"/>
    <p:sldId id="261" r:id="rId10"/>
    <p:sldId id="262" r:id="rId11"/>
    <p:sldId id="263" r:id="rId12"/>
    <p:sldId id="264" r:id="rId13"/>
    <p:sldId id="265" r:id="rId14"/>
    <p:sldId id="266" r:id="rId15"/>
    <p:sldId id="267" r:id="rId16"/>
    <p:sldId id="272" r:id="rId17"/>
    <p:sldId id="268"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9" d="100"/>
          <a:sy n="89" d="100"/>
        </p:scale>
        <p:origin x="46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8-03-21T13:20:14.96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1659 0 0,'-36'0'47,"-1"0"-31,0 0-16,0 0 15,-36 0 1,36 0-16,-37 0 15,37 0 1,37 36 0,-36-36-16,-1 0 15,0 37 1,0-37 0,0 0-16,1 37 15,-1-37 1,0 0-16,-37 37 15,37 1 1,37-2 0,-36-36-16,-1 37 15,0-37-15,37 37 16,-37-37-16,37 37 16,-37 0-16,1-1 15,-1-36-15,0 37 16,0 0-16,0 1 15,1-38 1,-1 0-16,0 37 16,37 0-16,-74-37 15,37 36 1,1-36 0,36 37-16,-37-37 15,0 0-15,37 37 16,-37-37-16,37 37 0,0 0 15,-37-1-15,37 39 16,-36-75 0,36 37-16,-37 0 15,37-1-15,0 1 16,-37-37-16,37 37 16,0 0-1,0 0-15,0 0 31,0 0-15,0 0 15,0 0-31,0 0 32,0 0-32,0-1 15,0 1-15,0 0 16,0 0-1,37 1 1,-37-2 0,37-36-16,-1 37 15,1 0 17,0-37-17,-37 37-15,37-37 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8-03-21T13:20:15.40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8-03-21T13:20:16.25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8-03-21T13:20:19.04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2319 0 0,'-37'0'47,"-37"0"-47,1 0 15,-1 0-15,-36 0 16,-1 0-16,38 0 16,-1 0-16,0 37 15,-36-37-15,36 0 16,-36 37-16,0 37 16,-38-38-16,1 1 0,0 37 15,36-1-15,38-36 16,-1 37-16,-36 73 15,73-36-15,-74 36 16,75-110-16,-38 36 16,37 38-16,0-111 15,1 36-15,36 1 16,-37 0-16</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04-Apr-18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04-Apr-18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04-Apr-18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539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462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5737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6641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319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6955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653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707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0653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2448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0500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782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04-Apr-18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0047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6594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574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0846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176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454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3556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8099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78143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87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09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8116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70714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0896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53420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99999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799195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8983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2572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15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04-Apr-18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04-Apr-18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8096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173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04-Apr-18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5.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04-Apr-18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8264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04-Apr-18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16832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7"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7.jpg"/><Relationship Id="rId5" Type="http://schemas.openxmlformats.org/officeDocument/2006/relationships/image" Target="../media/image3.emf"/><Relationship Id="rId10" Type="http://schemas.openxmlformats.org/officeDocument/2006/relationships/image" Target="../media/image5.emf"/><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47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9DB80F-5BE8-47E9-8D53-DB1DF48E6401}"/>
              </a:ext>
            </a:extLst>
          </p:cNvPr>
          <p:cNvSpPr>
            <a:spLocks noGrp="1"/>
          </p:cNvSpPr>
          <p:nvPr>
            <p:ph idx="1"/>
          </p:nvPr>
        </p:nvSpPr>
        <p:spPr>
          <a:xfrm>
            <a:off x="685800" y="445273"/>
            <a:ext cx="10820400" cy="495631"/>
          </a:xfrm>
        </p:spPr>
        <p:txBody>
          <a:bodyPr/>
          <a:lstStyle/>
          <a:p>
            <a:r>
              <a:rPr lang="en-IN" dirty="0"/>
              <a:t>And Third One is Nana </a:t>
            </a:r>
            <a:r>
              <a:rPr lang="en-IN" dirty="0" err="1"/>
              <a:t>Patekar</a:t>
            </a:r>
            <a:endParaRPr lang="en-IN" dirty="0"/>
          </a:p>
        </p:txBody>
      </p:sp>
      <p:pic>
        <p:nvPicPr>
          <p:cNvPr id="5" name="Picture 4">
            <a:extLst>
              <a:ext uri="{FF2B5EF4-FFF2-40B4-BE49-F238E27FC236}">
                <a16:creationId xmlns:a16="http://schemas.microsoft.com/office/drawing/2014/main" xmlns="" id="{D17E9C29-2443-4950-ACC2-70E2254E8DEE}"/>
              </a:ext>
            </a:extLst>
          </p:cNvPr>
          <p:cNvPicPr>
            <a:picLocks noChangeAspect="1"/>
          </p:cNvPicPr>
          <p:nvPr/>
        </p:nvPicPr>
        <p:blipFill>
          <a:blip r:embed="rId2"/>
          <a:stretch>
            <a:fillRect/>
          </a:stretch>
        </p:blipFill>
        <p:spPr>
          <a:xfrm>
            <a:off x="483704" y="1264755"/>
            <a:ext cx="10820400" cy="5147972"/>
          </a:xfrm>
          <a:prstGeom prst="rect">
            <a:avLst/>
          </a:prstGeom>
        </p:spPr>
      </p:pic>
    </p:spTree>
    <p:extLst>
      <p:ext uri="{BB962C8B-B14F-4D97-AF65-F5344CB8AC3E}">
        <p14:creationId xmlns:p14="http://schemas.microsoft.com/office/powerpoint/2010/main" val="5803623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EBBB7-ADFF-4EF1-8E70-B325685F77B7}"/>
              </a:ext>
            </a:extLst>
          </p:cNvPr>
          <p:cNvSpPr>
            <a:spLocks noGrp="1"/>
          </p:cNvSpPr>
          <p:nvPr>
            <p:ph type="title"/>
          </p:nvPr>
        </p:nvSpPr>
        <p:spPr/>
        <p:txBody>
          <a:bodyPr/>
          <a:lstStyle/>
          <a:p>
            <a:r>
              <a:rPr lang="en-IN" dirty="0"/>
              <a:t>LUDO WITH LUCK GAME</a:t>
            </a:r>
          </a:p>
        </p:txBody>
      </p:sp>
      <p:sp>
        <p:nvSpPr>
          <p:cNvPr id="3" name="Content Placeholder 2">
            <a:extLst>
              <a:ext uri="{FF2B5EF4-FFF2-40B4-BE49-F238E27FC236}">
                <a16:creationId xmlns:a16="http://schemas.microsoft.com/office/drawing/2014/main" xmlns="" id="{5A983E12-5343-4AC5-A2C5-2E825A5A12EC}"/>
              </a:ext>
            </a:extLst>
          </p:cNvPr>
          <p:cNvSpPr>
            <a:spLocks noGrp="1"/>
          </p:cNvSpPr>
          <p:nvPr>
            <p:ph idx="1"/>
          </p:nvPr>
        </p:nvSpPr>
        <p:spPr/>
        <p:txBody>
          <a:bodyPr/>
          <a:lstStyle/>
          <a:p>
            <a:r>
              <a:rPr lang="en-IN" dirty="0"/>
              <a:t>You are quite familiar with LUDO Game and there is no more changes in basics of this game and Also We provide Rules Before playing So You can easily play this game.</a:t>
            </a:r>
          </a:p>
          <a:p>
            <a:r>
              <a:rPr lang="en-IN" dirty="0"/>
              <a:t>But You think that what about “WITH LUCK “ , So you have to wait until Our Hotel will be ready for serve. </a:t>
            </a:r>
          </a:p>
          <a:p>
            <a:r>
              <a:rPr lang="en-IN" dirty="0"/>
              <a:t>And also We include something more for you in game , So just wait and watch.</a:t>
            </a:r>
          </a:p>
          <a:p>
            <a:pPr marL="0" indent="0">
              <a:buNone/>
            </a:pPr>
            <a:endParaRPr lang="en-IN" dirty="0"/>
          </a:p>
        </p:txBody>
      </p:sp>
    </p:spTree>
    <p:extLst>
      <p:ext uri="{BB962C8B-B14F-4D97-AF65-F5344CB8AC3E}">
        <p14:creationId xmlns:p14="http://schemas.microsoft.com/office/powerpoint/2010/main" val="33793162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80">
                                          <p:stCondLst>
                                            <p:cond delay="0"/>
                                          </p:stCondLst>
                                        </p:cTn>
                                        <p:tgtEl>
                                          <p:spTgt spid="3">
                                            <p:txEl>
                                              <p:pRg st="0" end="0"/>
                                            </p:txEl>
                                          </p:spTgt>
                                        </p:tgtEl>
                                      </p:cBhvr>
                                    </p:animEffect>
                                    <p:anim calcmode="lin" valueType="num">
                                      <p:cBhvr>
                                        <p:cTn id="1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0" end="0"/>
                                            </p:txEl>
                                          </p:spTgt>
                                        </p:tgtEl>
                                      </p:cBhvr>
                                      <p:to x="100000" y="60000"/>
                                    </p:animScale>
                                    <p:animScale>
                                      <p:cBhvr>
                                        <p:cTn id="20" dur="166" decel="50000">
                                          <p:stCondLst>
                                            <p:cond delay="676"/>
                                          </p:stCondLst>
                                        </p:cTn>
                                        <p:tgtEl>
                                          <p:spTgt spid="3">
                                            <p:txEl>
                                              <p:pRg st="0" end="0"/>
                                            </p:txEl>
                                          </p:spTgt>
                                        </p:tgtEl>
                                      </p:cBhvr>
                                      <p:to x="100000" y="100000"/>
                                    </p:animScale>
                                    <p:animScale>
                                      <p:cBhvr>
                                        <p:cTn id="21" dur="26">
                                          <p:stCondLst>
                                            <p:cond delay="1312"/>
                                          </p:stCondLst>
                                        </p:cTn>
                                        <p:tgtEl>
                                          <p:spTgt spid="3">
                                            <p:txEl>
                                              <p:pRg st="0" end="0"/>
                                            </p:txEl>
                                          </p:spTgt>
                                        </p:tgtEl>
                                      </p:cBhvr>
                                      <p:to x="100000" y="80000"/>
                                    </p:animScale>
                                    <p:animScale>
                                      <p:cBhvr>
                                        <p:cTn id="22" dur="166" decel="50000">
                                          <p:stCondLst>
                                            <p:cond delay="1338"/>
                                          </p:stCondLst>
                                        </p:cTn>
                                        <p:tgtEl>
                                          <p:spTgt spid="3">
                                            <p:txEl>
                                              <p:pRg st="0" end="0"/>
                                            </p:txEl>
                                          </p:spTgt>
                                        </p:tgtEl>
                                      </p:cBhvr>
                                      <p:to x="100000" y="100000"/>
                                    </p:animScale>
                                    <p:animScale>
                                      <p:cBhvr>
                                        <p:cTn id="23" dur="26">
                                          <p:stCondLst>
                                            <p:cond delay="1642"/>
                                          </p:stCondLst>
                                        </p:cTn>
                                        <p:tgtEl>
                                          <p:spTgt spid="3">
                                            <p:txEl>
                                              <p:pRg st="0" end="0"/>
                                            </p:txEl>
                                          </p:spTgt>
                                        </p:tgtEl>
                                      </p:cBhvr>
                                      <p:to x="100000" y="90000"/>
                                    </p:animScale>
                                    <p:animScale>
                                      <p:cBhvr>
                                        <p:cTn id="24" dur="166" decel="50000">
                                          <p:stCondLst>
                                            <p:cond delay="1668"/>
                                          </p:stCondLst>
                                        </p:cTn>
                                        <p:tgtEl>
                                          <p:spTgt spid="3">
                                            <p:txEl>
                                              <p:pRg st="0" end="0"/>
                                            </p:txEl>
                                          </p:spTgt>
                                        </p:tgtEl>
                                      </p:cBhvr>
                                      <p:to x="100000" y="100000"/>
                                    </p:animScale>
                                    <p:animScale>
                                      <p:cBhvr>
                                        <p:cTn id="25" dur="26">
                                          <p:stCondLst>
                                            <p:cond delay="1808"/>
                                          </p:stCondLst>
                                        </p:cTn>
                                        <p:tgtEl>
                                          <p:spTgt spid="3">
                                            <p:txEl>
                                              <p:pRg st="0" end="0"/>
                                            </p:txEl>
                                          </p:spTgt>
                                        </p:tgtEl>
                                      </p:cBhvr>
                                      <p:to x="100000" y="95000"/>
                                    </p:animScale>
                                    <p:animScale>
                                      <p:cBhvr>
                                        <p:cTn id="26" dur="166" decel="50000">
                                          <p:stCondLst>
                                            <p:cond delay="1834"/>
                                          </p:stCondLst>
                                        </p:cTn>
                                        <p:tgtEl>
                                          <p:spTgt spid="3">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down)">
                                      <p:cBhvr>
                                        <p:cTn id="31" dur="580">
                                          <p:stCondLst>
                                            <p:cond delay="0"/>
                                          </p:stCondLst>
                                        </p:cTn>
                                        <p:tgtEl>
                                          <p:spTgt spid="3">
                                            <p:txEl>
                                              <p:pRg st="1" end="1"/>
                                            </p:txEl>
                                          </p:spTgt>
                                        </p:tgtEl>
                                      </p:cBhvr>
                                    </p:animEffect>
                                    <p:anim calcmode="lin" valueType="num">
                                      <p:cBhvr>
                                        <p:cTn id="3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1" end="1"/>
                                            </p:txEl>
                                          </p:spTgt>
                                        </p:tgtEl>
                                      </p:cBhvr>
                                      <p:to x="100000" y="60000"/>
                                    </p:animScale>
                                    <p:animScale>
                                      <p:cBhvr>
                                        <p:cTn id="38" dur="166" decel="50000">
                                          <p:stCondLst>
                                            <p:cond delay="676"/>
                                          </p:stCondLst>
                                        </p:cTn>
                                        <p:tgtEl>
                                          <p:spTgt spid="3">
                                            <p:txEl>
                                              <p:pRg st="1" end="1"/>
                                            </p:txEl>
                                          </p:spTgt>
                                        </p:tgtEl>
                                      </p:cBhvr>
                                      <p:to x="100000" y="100000"/>
                                    </p:animScale>
                                    <p:animScale>
                                      <p:cBhvr>
                                        <p:cTn id="39" dur="26">
                                          <p:stCondLst>
                                            <p:cond delay="1312"/>
                                          </p:stCondLst>
                                        </p:cTn>
                                        <p:tgtEl>
                                          <p:spTgt spid="3">
                                            <p:txEl>
                                              <p:pRg st="1" end="1"/>
                                            </p:txEl>
                                          </p:spTgt>
                                        </p:tgtEl>
                                      </p:cBhvr>
                                      <p:to x="100000" y="80000"/>
                                    </p:animScale>
                                    <p:animScale>
                                      <p:cBhvr>
                                        <p:cTn id="40" dur="166" decel="50000">
                                          <p:stCondLst>
                                            <p:cond delay="1338"/>
                                          </p:stCondLst>
                                        </p:cTn>
                                        <p:tgtEl>
                                          <p:spTgt spid="3">
                                            <p:txEl>
                                              <p:pRg st="1" end="1"/>
                                            </p:txEl>
                                          </p:spTgt>
                                        </p:tgtEl>
                                      </p:cBhvr>
                                      <p:to x="100000" y="100000"/>
                                    </p:animScale>
                                    <p:animScale>
                                      <p:cBhvr>
                                        <p:cTn id="41" dur="26">
                                          <p:stCondLst>
                                            <p:cond delay="1642"/>
                                          </p:stCondLst>
                                        </p:cTn>
                                        <p:tgtEl>
                                          <p:spTgt spid="3">
                                            <p:txEl>
                                              <p:pRg st="1" end="1"/>
                                            </p:txEl>
                                          </p:spTgt>
                                        </p:tgtEl>
                                      </p:cBhvr>
                                      <p:to x="100000" y="90000"/>
                                    </p:animScale>
                                    <p:animScale>
                                      <p:cBhvr>
                                        <p:cTn id="42" dur="166" decel="50000">
                                          <p:stCondLst>
                                            <p:cond delay="1668"/>
                                          </p:stCondLst>
                                        </p:cTn>
                                        <p:tgtEl>
                                          <p:spTgt spid="3">
                                            <p:txEl>
                                              <p:pRg st="1" end="1"/>
                                            </p:txEl>
                                          </p:spTgt>
                                        </p:tgtEl>
                                      </p:cBhvr>
                                      <p:to x="100000" y="100000"/>
                                    </p:animScale>
                                    <p:animScale>
                                      <p:cBhvr>
                                        <p:cTn id="43" dur="26">
                                          <p:stCondLst>
                                            <p:cond delay="1808"/>
                                          </p:stCondLst>
                                        </p:cTn>
                                        <p:tgtEl>
                                          <p:spTgt spid="3">
                                            <p:txEl>
                                              <p:pRg st="1" end="1"/>
                                            </p:txEl>
                                          </p:spTgt>
                                        </p:tgtEl>
                                      </p:cBhvr>
                                      <p:to x="100000" y="95000"/>
                                    </p:animScale>
                                    <p:animScale>
                                      <p:cBhvr>
                                        <p:cTn id="44" dur="166" decel="50000">
                                          <p:stCondLst>
                                            <p:cond delay="1834"/>
                                          </p:stCondLst>
                                        </p:cTn>
                                        <p:tgtEl>
                                          <p:spTgt spid="3">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46624D-D9F2-403B-B084-2355019C1030}"/>
              </a:ext>
            </a:extLst>
          </p:cNvPr>
          <p:cNvSpPr>
            <a:spLocks noGrp="1"/>
          </p:cNvSpPr>
          <p:nvPr>
            <p:ph type="title"/>
          </p:nvPr>
        </p:nvSpPr>
        <p:spPr/>
        <p:txBody>
          <a:bodyPr/>
          <a:lstStyle/>
          <a:p>
            <a:r>
              <a:rPr lang="en-IN" dirty="0"/>
              <a:t>SONGS</a:t>
            </a:r>
          </a:p>
        </p:txBody>
      </p:sp>
      <p:sp>
        <p:nvSpPr>
          <p:cNvPr id="3" name="Content Placeholder 2">
            <a:extLst>
              <a:ext uri="{FF2B5EF4-FFF2-40B4-BE49-F238E27FC236}">
                <a16:creationId xmlns:a16="http://schemas.microsoft.com/office/drawing/2014/main" xmlns="" id="{600C6753-AFA5-42C7-B476-66992124E1A6}"/>
              </a:ext>
            </a:extLst>
          </p:cNvPr>
          <p:cNvSpPr>
            <a:spLocks noGrp="1"/>
          </p:cNvSpPr>
          <p:nvPr>
            <p:ph idx="1"/>
          </p:nvPr>
        </p:nvSpPr>
        <p:spPr>
          <a:xfrm>
            <a:off x="685800" y="2194560"/>
            <a:ext cx="10820400" cy="760675"/>
          </a:xfrm>
        </p:spPr>
        <p:txBody>
          <a:bodyPr/>
          <a:lstStyle/>
          <a:p>
            <a:r>
              <a:rPr lang="en-IN" dirty="0"/>
              <a:t>We choose random Songs for you according to trending and demanding of songs over long period of time.</a:t>
            </a:r>
          </a:p>
        </p:txBody>
      </p:sp>
      <p:pic>
        <p:nvPicPr>
          <p:cNvPr id="7" name="Picture 6">
            <a:extLst>
              <a:ext uri="{FF2B5EF4-FFF2-40B4-BE49-F238E27FC236}">
                <a16:creationId xmlns:a16="http://schemas.microsoft.com/office/drawing/2014/main" xmlns="" id="{F2944E77-493C-4003-BF5E-A455F07891B6}"/>
              </a:ext>
            </a:extLst>
          </p:cNvPr>
          <p:cNvPicPr>
            <a:picLocks noChangeAspect="1"/>
          </p:cNvPicPr>
          <p:nvPr/>
        </p:nvPicPr>
        <p:blipFill>
          <a:blip r:embed="rId2"/>
          <a:stretch>
            <a:fillRect/>
          </a:stretch>
        </p:blipFill>
        <p:spPr>
          <a:xfrm>
            <a:off x="685800" y="3092394"/>
            <a:ext cx="10820400" cy="3044952"/>
          </a:xfrm>
          <a:prstGeom prst="rect">
            <a:avLst/>
          </a:prstGeom>
        </p:spPr>
      </p:pic>
    </p:spTree>
    <p:extLst>
      <p:ext uri="{BB962C8B-B14F-4D97-AF65-F5344CB8AC3E}">
        <p14:creationId xmlns:p14="http://schemas.microsoft.com/office/powerpoint/2010/main" val="1809855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F7206F-9194-4A72-9AAB-BD5B67095D94}"/>
              </a:ext>
            </a:extLst>
          </p:cNvPr>
          <p:cNvSpPr>
            <a:spLocks noGrp="1"/>
          </p:cNvSpPr>
          <p:nvPr>
            <p:ph idx="1"/>
          </p:nvPr>
        </p:nvSpPr>
        <p:spPr/>
        <p:txBody>
          <a:bodyPr/>
          <a:lstStyle/>
          <a:p>
            <a:r>
              <a:rPr lang="en-IN" dirty="0"/>
              <a:t>But this all things are not Important or have 1</a:t>
            </a:r>
            <a:r>
              <a:rPr lang="en-IN" baseline="30000" dirty="0"/>
              <a:t>st</a:t>
            </a:r>
            <a:r>
              <a:rPr lang="en-IN" dirty="0"/>
              <a:t> priority in Hotel So You think that what happens.</a:t>
            </a:r>
          </a:p>
          <a:p>
            <a:r>
              <a:rPr lang="en-IN" dirty="0"/>
              <a:t>But this is just trailer and Heart Of Our Project means about food and menu and many other things are introduces you directly at opening of our hotel.</a:t>
            </a:r>
          </a:p>
          <a:p>
            <a:r>
              <a:rPr lang="en-IN" dirty="0"/>
              <a:t>If You want to know about this hotel in detail then Be calm until inauguration Of Hotel is done by Our Respective and Honourable Faculties Mr. Anirudh Sir and Mr. Ronak Sir.</a:t>
            </a:r>
          </a:p>
        </p:txBody>
      </p:sp>
    </p:spTree>
    <p:extLst>
      <p:ext uri="{BB962C8B-B14F-4D97-AF65-F5344CB8AC3E}">
        <p14:creationId xmlns:p14="http://schemas.microsoft.com/office/powerpoint/2010/main" val="27925461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Scale>
                                      <p:cBhvr>
                                        <p:cTn id="14"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xEl>
                                              <p:pRg st="1" end="1"/>
                                            </p:txEl>
                                          </p:spTgt>
                                        </p:tgtEl>
                                        <p:attrNameLst>
                                          <p:attrName>ppt_x</p:attrName>
                                          <p:attrName>ppt_y</p:attrName>
                                        </p:attrNameLst>
                                      </p:cBhvr>
                                    </p:animMotion>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Scale>
                                      <p:cBhvr>
                                        <p:cTn id="21"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xEl>
                                              <p:pRg st="2" end="2"/>
                                            </p:txEl>
                                          </p:spTgt>
                                        </p:tgtEl>
                                        <p:attrNameLst>
                                          <p:attrName>ppt_x</p:attrName>
                                          <p:attrName>ppt_y</p:attrName>
                                        </p:attrNameLst>
                                      </p:cBhvr>
                                    </p:animMotion>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a:t>
            </a:r>
            <a:endParaRPr lang="en-US" dirty="0"/>
          </a:p>
        </p:txBody>
      </p:sp>
      <p:sp>
        <p:nvSpPr>
          <p:cNvPr id="3" name="Content Placeholder 2"/>
          <p:cNvSpPr>
            <a:spLocks noGrp="1"/>
          </p:cNvSpPr>
          <p:nvPr>
            <p:ph idx="1"/>
          </p:nvPr>
        </p:nvSpPr>
        <p:spPr/>
        <p:txBody>
          <a:bodyPr/>
          <a:lstStyle/>
          <a:p>
            <a:r>
              <a:rPr lang="en-US" dirty="0" smtClean="0"/>
              <a:t>Our Hotel is Purely Vegetarian.</a:t>
            </a:r>
          </a:p>
          <a:p>
            <a:r>
              <a:rPr lang="en-US" dirty="0" smtClean="0"/>
              <a:t>We can only provide </a:t>
            </a:r>
            <a:r>
              <a:rPr lang="en-US" smtClean="0"/>
              <a:t>80 Bollywood songs.</a:t>
            </a:r>
            <a:endParaRPr lang="en-US" dirty="0"/>
          </a:p>
        </p:txBody>
      </p:sp>
    </p:spTree>
    <p:extLst>
      <p:ext uri="{BB962C8B-B14F-4D97-AF65-F5344CB8AC3E}">
        <p14:creationId xmlns:p14="http://schemas.microsoft.com/office/powerpoint/2010/main" val="3794450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9BFA982-F0F1-4D39-8B8A-57798237C5A9}"/>
              </a:ext>
            </a:extLst>
          </p:cNvPr>
          <p:cNvSpPr/>
          <p:nvPr/>
        </p:nvSpPr>
        <p:spPr>
          <a:xfrm>
            <a:off x="793114" y="277144"/>
            <a:ext cx="1060578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WORLD PREMIERE ON </a:t>
            </a:r>
            <a:r>
              <a:rPr lang="en-US" sz="5400" b="1" dirty="0">
                <a:ln/>
                <a:solidFill>
                  <a:schemeClr val="accent3"/>
                </a:solidFill>
              </a:rPr>
              <a:t>2</a:t>
            </a:r>
            <a:r>
              <a:rPr lang="en-US" sz="5400" b="1" baseline="30000" dirty="0">
                <a:ln/>
                <a:solidFill>
                  <a:schemeClr val="accent3"/>
                </a:solidFill>
              </a:rPr>
              <a:t>nd</a:t>
            </a:r>
            <a:r>
              <a:rPr lang="en-US" sz="5400" b="1" dirty="0">
                <a:ln/>
                <a:solidFill>
                  <a:schemeClr val="accent3"/>
                </a:solidFill>
              </a:rPr>
              <a:t> APRIL</a:t>
            </a:r>
            <a:endParaRPr lang="en-US" sz="5400" b="1" cap="none" spc="0" dirty="0">
              <a:ln/>
              <a:solidFill>
                <a:schemeClr val="accent3"/>
              </a:solidFill>
              <a:effectLst/>
            </a:endParaRPr>
          </a:p>
        </p:txBody>
      </p:sp>
      <p:pic>
        <p:nvPicPr>
          <p:cNvPr id="6" name="Picture 5">
            <a:extLst>
              <a:ext uri="{FF2B5EF4-FFF2-40B4-BE49-F238E27FC236}">
                <a16:creationId xmlns:a16="http://schemas.microsoft.com/office/drawing/2014/main" xmlns="" id="{6C960A84-5C6A-4703-BCCD-A60E1AE69623}"/>
              </a:ext>
            </a:extLst>
          </p:cNvPr>
          <p:cNvPicPr>
            <a:picLocks noChangeAspect="1"/>
          </p:cNvPicPr>
          <p:nvPr/>
        </p:nvPicPr>
        <p:blipFill>
          <a:blip r:embed="rId2"/>
          <a:stretch>
            <a:fillRect/>
          </a:stretch>
        </p:blipFill>
        <p:spPr>
          <a:xfrm>
            <a:off x="2875721" y="1540564"/>
            <a:ext cx="5946913" cy="5317436"/>
          </a:xfrm>
          <a:prstGeom prst="rect">
            <a:avLst/>
          </a:prstGeom>
        </p:spPr>
      </p:pic>
    </p:spTree>
    <p:extLst>
      <p:ext uri="{BB962C8B-B14F-4D97-AF65-F5344CB8AC3E}">
        <p14:creationId xmlns:p14="http://schemas.microsoft.com/office/powerpoint/2010/main" val="34906543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DF7AA26-76B4-46F1-B58E-D9FCB2EE5295}"/>
              </a:ext>
            </a:extLst>
          </p:cNvPr>
          <p:cNvSpPr/>
          <p:nvPr/>
        </p:nvSpPr>
        <p:spPr>
          <a:xfrm>
            <a:off x="3213403" y="820483"/>
            <a:ext cx="669285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SPECIAL THANKS TO</a:t>
            </a:r>
          </a:p>
        </p:txBody>
      </p:sp>
      <p:pic>
        <p:nvPicPr>
          <p:cNvPr id="8" name="Picture 7">
            <a:extLst>
              <a:ext uri="{FF2B5EF4-FFF2-40B4-BE49-F238E27FC236}">
                <a16:creationId xmlns:a16="http://schemas.microsoft.com/office/drawing/2014/main" xmlns="" id="{57DF2029-681C-4B72-A08D-FE57570FE488}"/>
              </a:ext>
            </a:extLst>
          </p:cNvPr>
          <p:cNvPicPr>
            <a:picLocks noChangeAspect="1"/>
          </p:cNvPicPr>
          <p:nvPr/>
        </p:nvPicPr>
        <p:blipFill>
          <a:blip r:embed="rId2"/>
          <a:stretch>
            <a:fillRect/>
          </a:stretch>
        </p:blipFill>
        <p:spPr>
          <a:xfrm>
            <a:off x="860563" y="1974574"/>
            <a:ext cx="10470874" cy="4532244"/>
          </a:xfrm>
          <a:prstGeom prst="rect">
            <a:avLst/>
          </a:prstGeom>
        </p:spPr>
      </p:pic>
      <p:sp>
        <p:nvSpPr>
          <p:cNvPr id="2" name="Rectangle 1">
            <a:extLst>
              <a:ext uri="{FF2B5EF4-FFF2-40B4-BE49-F238E27FC236}">
                <a16:creationId xmlns:a16="http://schemas.microsoft.com/office/drawing/2014/main" xmlns="" id="{AF2714DB-E5E7-4F9E-A017-F0E48402C27F}"/>
              </a:ext>
            </a:extLst>
          </p:cNvPr>
          <p:cNvSpPr/>
          <p:nvPr/>
        </p:nvSpPr>
        <p:spPr>
          <a:xfrm>
            <a:off x="2930710" y="5575852"/>
            <a:ext cx="6330580" cy="923330"/>
          </a:xfrm>
          <a:prstGeom prst="rect">
            <a:avLst/>
          </a:prstGeom>
        </p:spPr>
        <p:style>
          <a:lnRef idx="3">
            <a:schemeClr val="lt1"/>
          </a:lnRef>
          <a:fillRef idx="1">
            <a:schemeClr val="accent3"/>
          </a:fillRef>
          <a:effectRef idx="1">
            <a:schemeClr val="accent3"/>
          </a:effectRef>
          <a:fontRef idx="minor">
            <a:schemeClr val="lt1"/>
          </a:fontRef>
        </p:style>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Robert Downey Jr.</a:t>
            </a:r>
          </a:p>
        </p:txBody>
      </p:sp>
    </p:spTree>
    <p:extLst>
      <p:ext uri="{BB962C8B-B14F-4D97-AF65-F5344CB8AC3E}">
        <p14:creationId xmlns:p14="http://schemas.microsoft.com/office/powerpoint/2010/main" val="1133522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60FA608-0B74-4E3C-A678-6C255520B6F9}"/>
              </a:ext>
            </a:extLst>
          </p:cNvPr>
          <p:cNvSpPr/>
          <p:nvPr/>
        </p:nvSpPr>
        <p:spPr>
          <a:xfrm rot="20148074">
            <a:off x="1555599" y="2724696"/>
            <a:ext cx="10160655" cy="923330"/>
          </a:xfrm>
          <a:prstGeom prst="rect">
            <a:avLst/>
          </a:prstGeom>
          <a:noFill/>
        </p:spPr>
        <p:txBody>
          <a:bodyPr wrap="squar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p>
        </p:txBody>
      </p:sp>
    </p:spTree>
    <p:extLst>
      <p:ext uri="{BB962C8B-B14F-4D97-AF65-F5344CB8AC3E}">
        <p14:creationId xmlns:p14="http://schemas.microsoft.com/office/powerpoint/2010/main" val="272507285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4"/>
                                        </p:tgtEl>
                                      </p:cBhvr>
                                    </p:animEffect>
                                    <p:anim calcmode="lin" valueType="num">
                                      <p:cBhvr>
                                        <p:cTn id="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
                                        </p:tgtEl>
                                        <p:attrNameLst>
                                          <p:attrName>ppt_h</p:attrName>
                                        </p:attrNameLst>
                                      </p:cBhvr>
                                      <p:tavLst>
                                        <p:tav tm="0">
                                          <p:val>
                                            <p:strVal val="ppt_h"/>
                                          </p:val>
                                        </p:tav>
                                        <p:tav tm="100000">
                                          <p:val>
                                            <p:strVal val="ppt_h"/>
                                          </p:val>
                                        </p:tav>
                                      </p:tavLst>
                                    </p:anim>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75A6F64-1EAB-4DA6-B65E-96408F44A344}"/>
              </a:ext>
            </a:extLst>
          </p:cNvPr>
          <p:cNvSpPr>
            <a:spLocks noGrp="1"/>
          </p:cNvSpPr>
          <p:nvPr>
            <p:ph type="subTitle" idx="1"/>
          </p:nvPr>
        </p:nvSpPr>
        <p:spPr>
          <a:xfrm>
            <a:off x="2511286" y="5208271"/>
            <a:ext cx="9448800" cy="2597426"/>
          </a:xfrm>
        </p:spPr>
        <p:txBody>
          <a:bodyPr>
            <a:normAutofit/>
          </a:bodyPr>
          <a:lstStyle/>
          <a:p>
            <a:pPr algn="r"/>
            <a:r>
              <a:rPr lang="en-IN" sz="2400" b="1" dirty="0">
                <a:solidFill>
                  <a:schemeClr val="accent1">
                    <a:lumMod val="50000"/>
                  </a:schemeClr>
                </a:solidFill>
              </a:rPr>
              <a:t>Prepared By – </a:t>
            </a:r>
          </a:p>
          <a:p>
            <a:pPr algn="r"/>
            <a:r>
              <a:rPr lang="en-IN" sz="2400" b="1" dirty="0">
                <a:solidFill>
                  <a:schemeClr val="accent1">
                    <a:lumMod val="50000"/>
                  </a:schemeClr>
                </a:solidFill>
              </a:rPr>
              <a:t>	JAY DESAI (17CE025)</a:t>
            </a:r>
          </a:p>
          <a:p>
            <a:pPr algn="r"/>
            <a:r>
              <a:rPr lang="en-IN" sz="2400" b="1" dirty="0">
                <a:solidFill>
                  <a:schemeClr val="accent1">
                    <a:lumMod val="50000"/>
                  </a:schemeClr>
                </a:solidFill>
              </a:rPr>
              <a:t>	NIMESH ITALIYA(17CE036)</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xmlns="" id="{A251D620-46EC-48E0-AAF4-70D6E3C4CFDF}"/>
                  </a:ext>
                </a:extLst>
              </p14:cNvPr>
              <p14:cNvContentPartPr/>
              <p14:nvPr/>
            </p14:nvContentPartPr>
            <p14:xfrm>
              <a:off x="4451661" y="2041002"/>
              <a:ext cx="597600" cy="611640"/>
            </p14:xfrm>
          </p:contentPart>
        </mc:Choice>
        <mc:Fallback xmlns="">
          <p:pic>
            <p:nvPicPr>
              <p:cNvPr id="10" name="Ink 9">
                <a:extLst>
                  <a:ext uri="{FF2B5EF4-FFF2-40B4-BE49-F238E27FC236}">
                    <a16:creationId xmlns:a16="http://schemas.microsoft.com/office/drawing/2014/main" id="{A251D620-46EC-48E0-AAF4-70D6E3C4CFDF}"/>
                  </a:ext>
                </a:extLst>
              </p:cNvPr>
              <p:cNvPicPr/>
              <p:nvPr/>
            </p:nvPicPr>
            <p:blipFill>
              <a:blip r:embed="rId5"/>
              <a:stretch>
                <a:fillRect/>
              </a:stretch>
            </p:blipFill>
            <p:spPr>
              <a:xfrm>
                <a:off x="4415661" y="1969002"/>
                <a:ext cx="66924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xmlns="" id="{65151394-453C-47EA-A8D9-6FFB2C13F3CA}"/>
                  </a:ext>
                </a:extLst>
              </p14:cNvPr>
              <p14:cNvContentPartPr/>
              <p14:nvPr/>
            </p14:nvContentPartPr>
            <p14:xfrm>
              <a:off x="4532301" y="2650482"/>
              <a:ext cx="360" cy="360"/>
            </p14:xfrm>
          </p:contentPart>
        </mc:Choice>
        <mc:Fallback xmlns="">
          <p:pic>
            <p:nvPicPr>
              <p:cNvPr id="11" name="Ink 10">
                <a:extLst>
                  <a:ext uri="{FF2B5EF4-FFF2-40B4-BE49-F238E27FC236}">
                    <a16:creationId xmlns:a16="http://schemas.microsoft.com/office/drawing/2014/main" id="{65151394-453C-47EA-A8D9-6FFB2C13F3CA}"/>
                  </a:ext>
                </a:extLst>
              </p:cNvPr>
              <p:cNvPicPr/>
              <p:nvPr/>
            </p:nvPicPr>
            <p:blipFill>
              <a:blip r:embed="rId7"/>
              <a:stretch>
                <a:fillRect/>
              </a:stretch>
            </p:blipFill>
            <p:spPr>
              <a:xfrm>
                <a:off x="4496301" y="257848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4B543048-C8FF-47D2-B657-D745A3E24F8D}"/>
                  </a:ext>
                </a:extLst>
              </p14:cNvPr>
              <p14:cNvContentPartPr/>
              <p14:nvPr/>
            </p14:nvContentPartPr>
            <p14:xfrm>
              <a:off x="3803301" y="3008322"/>
              <a:ext cx="360" cy="360"/>
            </p14:xfrm>
          </p:contentPart>
        </mc:Choice>
        <mc:Fallback xmlns="">
          <p:pic>
            <p:nvPicPr>
              <p:cNvPr id="12" name="Ink 11">
                <a:extLst>
                  <a:ext uri="{FF2B5EF4-FFF2-40B4-BE49-F238E27FC236}">
                    <a16:creationId xmlns:a16="http://schemas.microsoft.com/office/drawing/2014/main" id="{4B543048-C8FF-47D2-B657-D745A3E24F8D}"/>
                  </a:ext>
                </a:extLst>
              </p:cNvPr>
              <p:cNvPicPr/>
              <p:nvPr/>
            </p:nvPicPr>
            <p:blipFill>
              <a:blip r:embed="rId7"/>
              <a:stretch>
                <a:fillRect/>
              </a:stretch>
            </p:blipFill>
            <p:spPr>
              <a:xfrm>
                <a:off x="3767301" y="29363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xmlns="" id="{E8FA9F8D-68C3-45A8-9C69-4C5C57D1B9EE}"/>
                  </a:ext>
                </a:extLst>
              </p14:cNvPr>
              <p14:cNvContentPartPr/>
              <p14:nvPr/>
            </p14:nvContentPartPr>
            <p14:xfrm>
              <a:off x="3061341" y="1987722"/>
              <a:ext cx="835200" cy="437760"/>
            </p14:xfrm>
          </p:contentPart>
        </mc:Choice>
        <mc:Fallback xmlns="">
          <p:pic>
            <p:nvPicPr>
              <p:cNvPr id="13" name="Ink 12">
                <a:extLst>
                  <a:ext uri="{FF2B5EF4-FFF2-40B4-BE49-F238E27FC236}">
                    <a16:creationId xmlns:a16="http://schemas.microsoft.com/office/drawing/2014/main" id="{E8FA9F8D-68C3-45A8-9C69-4C5C57D1B9EE}"/>
                  </a:ext>
                </a:extLst>
              </p:cNvPr>
              <p:cNvPicPr/>
              <p:nvPr/>
            </p:nvPicPr>
            <p:blipFill>
              <a:blip r:embed="rId10"/>
              <a:stretch>
                <a:fillRect/>
              </a:stretch>
            </p:blipFill>
            <p:spPr>
              <a:xfrm>
                <a:off x="3025341" y="1915722"/>
                <a:ext cx="906840" cy="581400"/>
              </a:xfrm>
              <a:prstGeom prst="rect">
                <a:avLst/>
              </a:prstGeom>
            </p:spPr>
          </p:pic>
        </mc:Fallback>
      </mc:AlternateContent>
      <p:pic>
        <p:nvPicPr>
          <p:cNvPr id="22" name="Picture 21">
            <a:extLst>
              <a:ext uri="{FF2B5EF4-FFF2-40B4-BE49-F238E27FC236}">
                <a16:creationId xmlns:a16="http://schemas.microsoft.com/office/drawing/2014/main" xmlns="" id="{50F831C4-4875-4D7A-A8CA-990532B5B873}"/>
              </a:ext>
            </a:extLst>
          </p:cNvPr>
          <p:cNvPicPr>
            <a:picLocks noChangeAspect="1"/>
          </p:cNvPicPr>
          <p:nvPr/>
        </p:nvPicPr>
        <p:blipFill>
          <a:blip r:embed="rId11"/>
          <a:stretch>
            <a:fillRect/>
          </a:stretch>
        </p:blipFill>
        <p:spPr>
          <a:xfrm>
            <a:off x="1192695" y="934357"/>
            <a:ext cx="9448800" cy="4147930"/>
          </a:xfrm>
          <a:prstGeom prst="rect">
            <a:avLst/>
          </a:prstGeom>
        </p:spPr>
      </p:pic>
      <p:sp>
        <p:nvSpPr>
          <p:cNvPr id="23" name="Rectangle 22">
            <a:extLst>
              <a:ext uri="{FF2B5EF4-FFF2-40B4-BE49-F238E27FC236}">
                <a16:creationId xmlns:a16="http://schemas.microsoft.com/office/drawing/2014/main" xmlns="" id="{F361DF90-2278-4D28-9E65-120209456697}"/>
              </a:ext>
            </a:extLst>
          </p:cNvPr>
          <p:cNvSpPr/>
          <p:nvPr/>
        </p:nvSpPr>
        <p:spPr>
          <a:xfrm>
            <a:off x="3061341" y="1143314"/>
            <a:ext cx="5723050" cy="923330"/>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HOTEL</a:t>
            </a: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a:ln w="22225">
                  <a:solidFill>
                    <a:schemeClr val="accent2"/>
                  </a:solidFill>
                  <a:prstDash val="solid"/>
                </a:ln>
                <a:solidFill>
                  <a:schemeClr val="accent2">
                    <a:lumMod val="40000"/>
                    <a:lumOff val="60000"/>
                  </a:schemeClr>
                </a:solidFill>
              </a:rPr>
              <a:t>INFINITY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168723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anim calcmode="lin" valueType="num">
                                      <p:cBhvr>
                                        <p:cTn id="8" dur="2000" fill="hold"/>
                                        <p:tgtEl>
                                          <p:spTgt spid="22"/>
                                        </p:tgtEl>
                                        <p:attrNameLst>
                                          <p:attrName>ppt_w</p:attrName>
                                        </p:attrNameLst>
                                      </p:cBhvr>
                                      <p:tavLst>
                                        <p:tav tm="0" fmla="#ppt_w*sin(2.5*pi*$)">
                                          <p:val>
                                            <p:fltVal val="0"/>
                                          </p:val>
                                        </p:tav>
                                        <p:tav tm="100000">
                                          <p:val>
                                            <p:fltVal val="1"/>
                                          </p:val>
                                        </p:tav>
                                      </p:tavLst>
                                    </p:anim>
                                    <p:anim calcmode="lin" valueType="num">
                                      <p:cBhvr>
                                        <p:cTn id="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524FC7-4331-45D6-A3A8-98E1A44A0785}"/>
              </a:ext>
            </a:extLst>
          </p:cNvPr>
          <p:cNvSpPr>
            <a:spLocks noGrp="1"/>
          </p:cNvSpPr>
          <p:nvPr>
            <p:ph type="title"/>
          </p:nvPr>
        </p:nvSpPr>
        <p:spPr/>
        <p:txBody>
          <a:bodyPr/>
          <a:lstStyle/>
          <a:p>
            <a:r>
              <a:rPr lang="en-IN" dirty="0"/>
              <a:t>MAIN ASPECTS</a:t>
            </a:r>
          </a:p>
        </p:txBody>
      </p:sp>
      <p:sp>
        <p:nvSpPr>
          <p:cNvPr id="3" name="Content Placeholder 2">
            <a:extLst>
              <a:ext uri="{FF2B5EF4-FFF2-40B4-BE49-F238E27FC236}">
                <a16:creationId xmlns:a16="http://schemas.microsoft.com/office/drawing/2014/main" xmlns="" id="{1C46F001-72CD-4DF0-A809-0F9BFD2F9502}"/>
              </a:ext>
            </a:extLst>
          </p:cNvPr>
          <p:cNvSpPr>
            <a:spLocks noGrp="1"/>
          </p:cNvSpPr>
          <p:nvPr>
            <p:ph idx="1"/>
          </p:nvPr>
        </p:nvSpPr>
        <p:spPr/>
        <p:txBody>
          <a:bodyPr/>
          <a:lstStyle/>
          <a:p>
            <a:r>
              <a:rPr lang="en-IN" dirty="0"/>
              <a:t>Log-In</a:t>
            </a:r>
          </a:p>
          <a:p>
            <a:r>
              <a:rPr lang="en-IN" dirty="0"/>
              <a:t>MENU CARD WITH IMAGES</a:t>
            </a:r>
          </a:p>
          <a:p>
            <a:r>
              <a:rPr lang="en-IN" dirty="0"/>
              <a:t>GAME</a:t>
            </a:r>
          </a:p>
          <a:p>
            <a:r>
              <a:rPr lang="en-IN" dirty="0"/>
              <a:t>SONGS</a:t>
            </a:r>
          </a:p>
          <a:p>
            <a:r>
              <a:rPr lang="en-IN" dirty="0"/>
              <a:t>DIALOGUES</a:t>
            </a:r>
          </a:p>
          <a:p>
            <a:r>
              <a:rPr lang="en-IN" dirty="0"/>
              <a:t>BILL </a:t>
            </a:r>
          </a:p>
        </p:txBody>
      </p:sp>
    </p:spTree>
    <p:extLst>
      <p:ext uri="{BB962C8B-B14F-4D97-AF65-F5344CB8AC3E}">
        <p14:creationId xmlns:p14="http://schemas.microsoft.com/office/powerpoint/2010/main" val="18809354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795031-45B4-4275-BA9A-C8A6EF189B1D}"/>
              </a:ext>
            </a:extLst>
          </p:cNvPr>
          <p:cNvSpPr>
            <a:spLocks noGrp="1"/>
          </p:cNvSpPr>
          <p:nvPr>
            <p:ph type="title"/>
          </p:nvPr>
        </p:nvSpPr>
        <p:spPr/>
        <p:txBody>
          <a:bodyPr/>
          <a:lstStyle/>
          <a:p>
            <a:r>
              <a:rPr lang="en-IN" dirty="0"/>
              <a:t>Concepts ARE USED:::</a:t>
            </a:r>
          </a:p>
        </p:txBody>
      </p:sp>
      <p:sp>
        <p:nvSpPr>
          <p:cNvPr id="3" name="Content Placeholder 2">
            <a:extLst>
              <a:ext uri="{FF2B5EF4-FFF2-40B4-BE49-F238E27FC236}">
                <a16:creationId xmlns:a16="http://schemas.microsoft.com/office/drawing/2014/main" xmlns="" id="{E6E64EB9-E6A3-4B0D-89EB-ADD6F5081CCB}"/>
              </a:ext>
            </a:extLst>
          </p:cNvPr>
          <p:cNvSpPr>
            <a:spLocks noGrp="1"/>
          </p:cNvSpPr>
          <p:nvPr>
            <p:ph idx="1"/>
          </p:nvPr>
        </p:nvSpPr>
        <p:spPr/>
        <p:txBody>
          <a:bodyPr/>
          <a:lstStyle/>
          <a:p>
            <a:r>
              <a:rPr lang="en-IN" dirty="0"/>
              <a:t>Class and Objects</a:t>
            </a:r>
          </a:p>
          <a:p>
            <a:r>
              <a:rPr lang="en-IN" dirty="0"/>
              <a:t>Virtual Functions</a:t>
            </a:r>
          </a:p>
          <a:p>
            <a:r>
              <a:rPr lang="en-IN" dirty="0"/>
              <a:t>Multifile Programs</a:t>
            </a:r>
          </a:p>
          <a:p>
            <a:r>
              <a:rPr lang="en-IN" dirty="0"/>
              <a:t>Polymorphism</a:t>
            </a:r>
          </a:p>
          <a:p>
            <a:r>
              <a:rPr lang="en-IN" dirty="0"/>
              <a:t>Function Overloading</a:t>
            </a:r>
          </a:p>
          <a:p>
            <a:r>
              <a:rPr lang="en-IN" dirty="0" smtClean="0"/>
              <a:t>Inheritance</a:t>
            </a:r>
          </a:p>
          <a:p>
            <a:r>
              <a:rPr lang="en-IN" dirty="0" smtClean="0"/>
              <a:t>Default Arguments</a:t>
            </a:r>
            <a:endParaRPr lang="en-IN" dirty="0"/>
          </a:p>
          <a:p>
            <a:endParaRPr lang="en-IN" dirty="0"/>
          </a:p>
          <a:p>
            <a:pPr marL="0" indent="0">
              <a:buNone/>
            </a:pPr>
            <a:endParaRPr lang="en-IN" dirty="0"/>
          </a:p>
        </p:txBody>
      </p:sp>
    </p:spTree>
    <p:extLst>
      <p:ext uri="{BB962C8B-B14F-4D97-AF65-F5344CB8AC3E}">
        <p14:creationId xmlns:p14="http://schemas.microsoft.com/office/powerpoint/2010/main" val="6848628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p:cTn id="3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 calcmode="lin" valueType="num">
                                      <p:cBhvr>
                                        <p:cTn id="4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8" dur="500"/>
                                        <p:tgtEl>
                                          <p:spTgt spid="3">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55" dur="500"/>
                                        <p:tgtEl>
                                          <p:spTgt spid="3">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 calcmode="lin" valueType="num">
                                      <p:cBhvr>
                                        <p:cTn id="6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62" dur="5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p:cTn id="6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6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406CD-A7C1-4BE1-9808-0C604D311F89}"/>
              </a:ext>
            </a:extLst>
          </p:cNvPr>
          <p:cNvSpPr>
            <a:spLocks noGrp="1"/>
          </p:cNvSpPr>
          <p:nvPr>
            <p:ph type="title"/>
          </p:nvPr>
        </p:nvSpPr>
        <p:spPr/>
        <p:txBody>
          <a:bodyPr/>
          <a:lstStyle/>
          <a:p>
            <a:r>
              <a:rPr lang="en-IN" dirty="0"/>
              <a:t>FEATURES</a:t>
            </a:r>
          </a:p>
        </p:txBody>
      </p:sp>
      <p:sp>
        <p:nvSpPr>
          <p:cNvPr id="7" name="Content Placeholder 6">
            <a:extLst>
              <a:ext uri="{FF2B5EF4-FFF2-40B4-BE49-F238E27FC236}">
                <a16:creationId xmlns:a16="http://schemas.microsoft.com/office/drawing/2014/main" xmlns="" id="{FB50E9DB-216A-4C8C-8D6A-A0B64693C6AD}"/>
              </a:ext>
            </a:extLst>
          </p:cNvPr>
          <p:cNvSpPr>
            <a:spLocks noGrp="1"/>
          </p:cNvSpPr>
          <p:nvPr>
            <p:ph idx="1"/>
          </p:nvPr>
        </p:nvSpPr>
        <p:spPr/>
        <p:txBody>
          <a:bodyPr/>
          <a:lstStyle/>
          <a:p>
            <a:r>
              <a:rPr lang="en-IN" dirty="0"/>
              <a:t>First Of all It is mandatory to create an account / Log - in in our Hotel just for Security Purpose. </a:t>
            </a:r>
          </a:p>
          <a:p>
            <a:r>
              <a:rPr lang="en-IN" dirty="0"/>
              <a:t>We assure You about Our Food Quality and also Services Provided By Us.</a:t>
            </a:r>
          </a:p>
          <a:p>
            <a:r>
              <a:rPr lang="en-IN" dirty="0"/>
              <a:t>Our Hotel is First Ever Hotel in India In which You can not only Listen A Song But also Listens Dialogues contains Patriotism about INDIA.</a:t>
            </a:r>
          </a:p>
          <a:p>
            <a:r>
              <a:rPr lang="en-IN" dirty="0"/>
              <a:t>You can also Play Ludo with LUCK Game If You are not interested in Songs/Dialogues.</a:t>
            </a:r>
          </a:p>
          <a:p>
            <a:r>
              <a:rPr lang="en-IN" dirty="0"/>
              <a:t>But One Key Feature is  about Billing.</a:t>
            </a:r>
          </a:p>
          <a:p>
            <a:r>
              <a:rPr lang="en-IN" dirty="0"/>
              <a:t>You think what is special in Bill So Answer is in Next Slide.</a:t>
            </a:r>
          </a:p>
        </p:txBody>
      </p:sp>
    </p:spTree>
    <p:extLst>
      <p:ext uri="{BB962C8B-B14F-4D97-AF65-F5344CB8AC3E}">
        <p14:creationId xmlns:p14="http://schemas.microsoft.com/office/powerpoint/2010/main" val="289574166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arn(inVertical)">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barn(inVertical)">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arn(inVertical)">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barn(inVertical)">
                                      <p:cBhvr>
                                        <p:cTn id="33" dur="500"/>
                                        <p:tgtEl>
                                          <p:spTgt spid="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barn(inVertical)">
                                      <p:cBhvr>
                                        <p:cTn id="3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95B47B-4D82-419B-86F9-80492C5A3BBF}"/>
              </a:ext>
            </a:extLst>
          </p:cNvPr>
          <p:cNvSpPr>
            <a:spLocks noGrp="1"/>
          </p:cNvSpPr>
          <p:nvPr>
            <p:ph type="title"/>
          </p:nvPr>
        </p:nvSpPr>
        <p:spPr/>
        <p:txBody>
          <a:bodyPr/>
          <a:lstStyle/>
          <a:p>
            <a:r>
              <a:rPr lang="en-IN" dirty="0"/>
              <a:t>INSPIRATION</a:t>
            </a:r>
          </a:p>
        </p:txBody>
      </p:sp>
      <p:sp>
        <p:nvSpPr>
          <p:cNvPr id="3" name="Content Placeholder 2">
            <a:extLst>
              <a:ext uri="{FF2B5EF4-FFF2-40B4-BE49-F238E27FC236}">
                <a16:creationId xmlns:a16="http://schemas.microsoft.com/office/drawing/2014/main" xmlns="" id="{0FEAA5FF-7B74-4D9B-9DB2-95046435C713}"/>
              </a:ext>
            </a:extLst>
          </p:cNvPr>
          <p:cNvSpPr>
            <a:spLocks noGrp="1"/>
          </p:cNvSpPr>
          <p:nvPr>
            <p:ph idx="1"/>
          </p:nvPr>
        </p:nvSpPr>
        <p:spPr/>
        <p:txBody>
          <a:bodyPr/>
          <a:lstStyle/>
          <a:p>
            <a:r>
              <a:rPr lang="en-IN" dirty="0"/>
              <a:t>Many Hotels Have Great services with Testy Food But The Biggest Limitation is whenever We order our food then We have to wait until food will arrive.</a:t>
            </a:r>
          </a:p>
          <a:p>
            <a:endParaRPr lang="en-IN" dirty="0"/>
          </a:p>
          <a:p>
            <a:r>
              <a:rPr lang="en-IN" dirty="0"/>
              <a:t>So , We remove this bias By including Entertainment Factor Between Ordered Food and Served Food.</a:t>
            </a:r>
          </a:p>
          <a:p>
            <a:r>
              <a:rPr lang="en-IN" dirty="0"/>
              <a:t>Idea Of This Kind Of Hotel is come out from A movie’s Post Credit Scene named Avengers (2012) when Iron man told his teammates for do something  entertaining till we got food. </a:t>
            </a:r>
          </a:p>
          <a:p>
            <a:r>
              <a:rPr lang="en-IN" dirty="0"/>
              <a:t>So , This Hotel is based on this IDEA…</a:t>
            </a:r>
          </a:p>
          <a:p>
            <a:pPr marL="0" indent="0">
              <a:buNone/>
            </a:pPr>
            <a:endParaRPr lang="en-IN" dirty="0"/>
          </a:p>
        </p:txBody>
      </p:sp>
    </p:spTree>
    <p:extLst>
      <p:ext uri="{BB962C8B-B14F-4D97-AF65-F5344CB8AC3E}">
        <p14:creationId xmlns:p14="http://schemas.microsoft.com/office/powerpoint/2010/main" val="21369282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75B5A7-4BB1-4351-8A25-DAB2873E0696}"/>
              </a:ext>
            </a:extLst>
          </p:cNvPr>
          <p:cNvSpPr>
            <a:spLocks noGrp="1"/>
          </p:cNvSpPr>
          <p:nvPr>
            <p:ph type="title"/>
          </p:nvPr>
        </p:nvSpPr>
        <p:spPr/>
        <p:txBody>
          <a:bodyPr/>
          <a:lstStyle/>
          <a:p>
            <a:pPr algn="ctr"/>
            <a:r>
              <a:rPr lang="en-IN" dirty="0"/>
              <a:t>And Surprise is…</a:t>
            </a:r>
          </a:p>
        </p:txBody>
      </p:sp>
      <p:sp>
        <p:nvSpPr>
          <p:cNvPr id="3" name="Content Placeholder 2">
            <a:extLst>
              <a:ext uri="{FF2B5EF4-FFF2-40B4-BE49-F238E27FC236}">
                <a16:creationId xmlns:a16="http://schemas.microsoft.com/office/drawing/2014/main" xmlns="" id="{647EFD39-CA61-46C1-92B9-FB1267CC379C}"/>
              </a:ext>
            </a:extLst>
          </p:cNvPr>
          <p:cNvSpPr>
            <a:spLocks noGrp="1"/>
          </p:cNvSpPr>
          <p:nvPr>
            <p:ph idx="1"/>
          </p:nvPr>
        </p:nvSpPr>
        <p:spPr/>
        <p:txBody>
          <a:bodyPr/>
          <a:lstStyle/>
          <a:p>
            <a:r>
              <a:rPr lang="en-IN" dirty="0"/>
              <a:t>All Customers will get some special discount just Because they are going to be a part of Tremendous and Fantastic Journey with Us.</a:t>
            </a:r>
          </a:p>
          <a:p>
            <a:r>
              <a:rPr lang="en-IN" dirty="0"/>
              <a:t>We all are very excited about the new journey which will be started from you.</a:t>
            </a:r>
          </a:p>
        </p:txBody>
      </p:sp>
    </p:spTree>
    <p:extLst>
      <p:ext uri="{BB962C8B-B14F-4D97-AF65-F5344CB8AC3E}">
        <p14:creationId xmlns:p14="http://schemas.microsoft.com/office/powerpoint/2010/main" val="4757412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6.25E-7 -1.85185E-6 L 6.25E-7 -0.07222 " pathEditMode="relative" rAng="0" ptsTypes="AA">
                                      <p:cBhvr>
                                        <p:cTn id="10"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1" dur="125" fill="hold">
                                          <p:stCondLst>
                                            <p:cond delay="0"/>
                                          </p:stCondLst>
                                        </p:cTn>
                                        <p:tgtEl>
                                          <p:spTgt spid="3">
                                            <p:txEl>
                                              <p:pRg st="0" end="0"/>
                                            </p:txEl>
                                          </p:spTgt>
                                        </p:tgtEl>
                                        <p:attrNameLst>
                                          <p:attrName>r</p:attrName>
                                        </p:attrNameLst>
                                      </p:cBhvr>
                                    </p:animRot>
                                    <p:animRot by="-1500000">
                                      <p:cBhvr>
                                        <p:cTn id="12" dur="125" fill="hold">
                                          <p:stCondLst>
                                            <p:cond delay="125"/>
                                          </p:stCondLst>
                                        </p:cTn>
                                        <p:tgtEl>
                                          <p:spTgt spid="3">
                                            <p:txEl>
                                              <p:pRg st="0" end="0"/>
                                            </p:txEl>
                                          </p:spTgt>
                                        </p:tgtEl>
                                        <p:attrNameLst>
                                          <p:attrName>r</p:attrName>
                                        </p:attrNameLst>
                                      </p:cBhvr>
                                    </p:animRot>
                                    <p:animRot by="-1500000">
                                      <p:cBhvr>
                                        <p:cTn id="13" dur="125" fill="hold">
                                          <p:stCondLst>
                                            <p:cond delay="250"/>
                                          </p:stCondLst>
                                        </p:cTn>
                                        <p:tgtEl>
                                          <p:spTgt spid="3">
                                            <p:txEl>
                                              <p:pRg st="0" end="0"/>
                                            </p:txEl>
                                          </p:spTgt>
                                        </p:tgtEl>
                                        <p:attrNameLst>
                                          <p:attrName>r</p:attrName>
                                        </p:attrNameLst>
                                      </p:cBhvr>
                                    </p:animRot>
                                    <p:animRot by="1500000">
                                      <p:cBhvr>
                                        <p:cTn id="14" dur="125" fill="hold">
                                          <p:stCondLst>
                                            <p:cond delay="375"/>
                                          </p:stCondLst>
                                        </p:cTn>
                                        <p:tgtEl>
                                          <p:spTgt spid="3">
                                            <p:txEl>
                                              <p:pRg st="0" end="0"/>
                                            </p:txEl>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grpId="0" nodeType="clickEffect">
                                  <p:stCondLst>
                                    <p:cond delay="0"/>
                                  </p:stCondLst>
                                  <p:iterate type="lt">
                                    <p:tmPct val="10000"/>
                                  </p:iterate>
                                  <p:childTnLst>
                                    <p:animMotion origin="layout" path="M 5.55112E-17 -4.07407E-6 L 5.55112E-17 -0.07222 " pathEditMode="relative" rAng="0" ptsTypes="AA">
                                      <p:cBhvr>
                                        <p:cTn id="18"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19" dur="125" fill="hold">
                                          <p:stCondLst>
                                            <p:cond delay="0"/>
                                          </p:stCondLst>
                                        </p:cTn>
                                        <p:tgtEl>
                                          <p:spTgt spid="3">
                                            <p:txEl>
                                              <p:pRg st="1" end="1"/>
                                            </p:txEl>
                                          </p:spTgt>
                                        </p:tgtEl>
                                        <p:attrNameLst>
                                          <p:attrName>r</p:attrName>
                                        </p:attrNameLst>
                                      </p:cBhvr>
                                    </p:animRot>
                                    <p:animRot by="-1500000">
                                      <p:cBhvr>
                                        <p:cTn id="20" dur="125" fill="hold">
                                          <p:stCondLst>
                                            <p:cond delay="125"/>
                                          </p:stCondLst>
                                        </p:cTn>
                                        <p:tgtEl>
                                          <p:spTgt spid="3">
                                            <p:txEl>
                                              <p:pRg st="1" end="1"/>
                                            </p:txEl>
                                          </p:spTgt>
                                        </p:tgtEl>
                                        <p:attrNameLst>
                                          <p:attrName>r</p:attrName>
                                        </p:attrNameLst>
                                      </p:cBhvr>
                                    </p:animRot>
                                    <p:animRot by="-1500000">
                                      <p:cBhvr>
                                        <p:cTn id="21" dur="125" fill="hold">
                                          <p:stCondLst>
                                            <p:cond delay="250"/>
                                          </p:stCondLst>
                                        </p:cTn>
                                        <p:tgtEl>
                                          <p:spTgt spid="3">
                                            <p:txEl>
                                              <p:pRg st="1" end="1"/>
                                            </p:txEl>
                                          </p:spTgt>
                                        </p:tgtEl>
                                        <p:attrNameLst>
                                          <p:attrName>r</p:attrName>
                                        </p:attrNameLst>
                                      </p:cBhvr>
                                    </p:animRot>
                                    <p:animRot by="1500000">
                                      <p:cBhvr>
                                        <p:cTn id="22"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3B01DBC-EBCB-4E13-AA41-B3251A6A33A9}"/>
              </a:ext>
            </a:extLst>
          </p:cNvPr>
          <p:cNvSpPr>
            <a:spLocks noGrp="1"/>
          </p:cNvSpPr>
          <p:nvPr>
            <p:ph idx="1"/>
          </p:nvPr>
        </p:nvSpPr>
        <p:spPr>
          <a:xfrm>
            <a:off x="460513" y="339256"/>
            <a:ext cx="10820400" cy="681162"/>
          </a:xfrm>
        </p:spPr>
        <p:txBody>
          <a:bodyPr>
            <a:normAutofit lnSpcReduction="10000"/>
          </a:bodyPr>
          <a:lstStyle/>
          <a:p>
            <a:r>
              <a:rPr lang="en-IN" dirty="0"/>
              <a:t>If We Talk about Dialogues regarding Patriotism then first name should be Sunny </a:t>
            </a:r>
            <a:r>
              <a:rPr lang="en-IN" dirty="0" err="1"/>
              <a:t>Deol</a:t>
            </a:r>
            <a:r>
              <a:rPr lang="en-IN" dirty="0"/>
              <a:t>.</a:t>
            </a:r>
          </a:p>
        </p:txBody>
      </p:sp>
      <p:pic>
        <p:nvPicPr>
          <p:cNvPr id="5" name="Picture 4">
            <a:extLst>
              <a:ext uri="{FF2B5EF4-FFF2-40B4-BE49-F238E27FC236}">
                <a16:creationId xmlns:a16="http://schemas.microsoft.com/office/drawing/2014/main" xmlns="" id="{AED4A72F-415D-4427-BE6C-74EAC93D4930}"/>
              </a:ext>
            </a:extLst>
          </p:cNvPr>
          <p:cNvPicPr>
            <a:picLocks noChangeAspect="1"/>
          </p:cNvPicPr>
          <p:nvPr/>
        </p:nvPicPr>
        <p:blipFill>
          <a:blip r:embed="rId2"/>
          <a:stretch>
            <a:fillRect/>
          </a:stretch>
        </p:blipFill>
        <p:spPr>
          <a:xfrm>
            <a:off x="583096" y="1295399"/>
            <a:ext cx="10508974" cy="4999383"/>
          </a:xfrm>
          <a:prstGeom prst="rect">
            <a:avLst/>
          </a:prstGeom>
        </p:spPr>
      </p:pic>
    </p:spTree>
    <p:extLst>
      <p:ext uri="{BB962C8B-B14F-4D97-AF65-F5344CB8AC3E}">
        <p14:creationId xmlns:p14="http://schemas.microsoft.com/office/powerpoint/2010/main" val="37024561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E36A615-2166-4E29-853C-06B2BC64ECC7}"/>
              </a:ext>
            </a:extLst>
          </p:cNvPr>
          <p:cNvSpPr>
            <a:spLocks noGrp="1"/>
          </p:cNvSpPr>
          <p:nvPr>
            <p:ph idx="1"/>
          </p:nvPr>
        </p:nvSpPr>
        <p:spPr>
          <a:xfrm>
            <a:off x="460513" y="498282"/>
            <a:ext cx="10820400" cy="773927"/>
          </a:xfrm>
        </p:spPr>
        <p:txBody>
          <a:bodyPr/>
          <a:lstStyle/>
          <a:p>
            <a:r>
              <a:rPr lang="en-IN" dirty="0"/>
              <a:t>Second actor who Spread Social Awareness in Our Country through his movies , is </a:t>
            </a:r>
            <a:r>
              <a:rPr lang="en-IN" dirty="0" err="1"/>
              <a:t>Akshay</a:t>
            </a:r>
            <a:r>
              <a:rPr lang="en-IN" dirty="0"/>
              <a:t> Kumar. </a:t>
            </a:r>
          </a:p>
        </p:txBody>
      </p:sp>
      <p:pic>
        <p:nvPicPr>
          <p:cNvPr id="9" name="Picture 8">
            <a:extLst>
              <a:ext uri="{FF2B5EF4-FFF2-40B4-BE49-F238E27FC236}">
                <a16:creationId xmlns:a16="http://schemas.microsoft.com/office/drawing/2014/main" xmlns="" id="{B9E31FB5-76B3-45C3-B514-F23B494EFC3F}"/>
              </a:ext>
            </a:extLst>
          </p:cNvPr>
          <p:cNvPicPr>
            <a:picLocks noChangeAspect="1"/>
          </p:cNvPicPr>
          <p:nvPr/>
        </p:nvPicPr>
        <p:blipFill>
          <a:blip r:embed="rId2"/>
          <a:stretch>
            <a:fillRect/>
          </a:stretch>
        </p:blipFill>
        <p:spPr>
          <a:xfrm>
            <a:off x="834887" y="1332174"/>
            <a:ext cx="10190922" cy="5027544"/>
          </a:xfrm>
          <a:prstGeom prst="rect">
            <a:avLst/>
          </a:prstGeom>
        </p:spPr>
      </p:pic>
    </p:spTree>
    <p:extLst>
      <p:ext uri="{BB962C8B-B14F-4D97-AF65-F5344CB8AC3E}">
        <p14:creationId xmlns:p14="http://schemas.microsoft.com/office/powerpoint/2010/main" val="3518652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92D050"/>
                                        </p:clrVal>
                                      </p:to>
                                    </p:set>
                                    <p:set>
                                      <p:cBhvr>
                                        <p:cTn id="7" dur="500" fill="hold"/>
                                        <p:tgtEl>
                                          <p:spTgt spid="3">
                                            <p:txEl>
                                              <p:pRg st="0" end="0"/>
                                            </p:txEl>
                                          </p:spTgt>
                                        </p:tgtEl>
                                        <p:attrNameLst>
                                          <p:attrName>fillcolor</p:attrName>
                                        </p:attrNameLst>
                                      </p:cBhvr>
                                      <p:to>
                                        <p:clrVal>
                                          <a:srgbClr val="92D050"/>
                                        </p:clrVal>
                                      </p:to>
                                    </p:set>
                                    <p:set>
                                      <p:cBhvr>
                                        <p:cTn id="8" dur="500" fill="hold"/>
                                        <p:tgtEl>
                                          <p:spTgt spid="3">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3.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315</TotalTime>
  <Words>519</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Arial</vt:lpstr>
      <vt:lpstr>Century Gothic</vt:lpstr>
      <vt:lpstr>Vapor Trail</vt:lpstr>
      <vt:lpstr>1_Vapor Trail</vt:lpstr>
      <vt:lpstr>2_Vapor Trail</vt:lpstr>
      <vt:lpstr>PowerPoint Presentation</vt:lpstr>
      <vt:lpstr>PowerPoint Presentation</vt:lpstr>
      <vt:lpstr>MAIN ASPECTS</vt:lpstr>
      <vt:lpstr>Concepts ARE USED:::</vt:lpstr>
      <vt:lpstr>FEATURES</vt:lpstr>
      <vt:lpstr>INSPIRATION</vt:lpstr>
      <vt:lpstr>And Surprise is…</vt:lpstr>
      <vt:lpstr>PowerPoint Presentation</vt:lpstr>
      <vt:lpstr>PowerPoint Presentation</vt:lpstr>
      <vt:lpstr>PowerPoint Presentation</vt:lpstr>
      <vt:lpstr>LUDO WITH LUCK GAME</vt:lpstr>
      <vt:lpstr>SONGS</vt:lpstr>
      <vt:lpstr>PowerPoint Presentation</vt:lpstr>
      <vt:lpstr>DRAWBACKS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Nimesh Italiya</cp:lastModifiedBy>
  <cp:revision>63</cp:revision>
  <dcterms:created xsi:type="dcterms:W3CDTF">2018-03-21T13:14:49Z</dcterms:created>
  <dcterms:modified xsi:type="dcterms:W3CDTF">2018-04-04T02:39:09Z</dcterms:modified>
</cp:coreProperties>
</file>